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19.03.2008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amond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071546"/>
            <a:ext cx="843846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Умножение и деление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разрядную единицу.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071546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</a:t>
            </a:r>
            <a:r>
              <a:rPr lang="ru-RU" sz="2800" dirty="0" smtClean="0">
                <a:solidFill>
                  <a:srgbClr val="FF0000"/>
                </a:solidFill>
              </a:rPr>
              <a:t> умножении  </a:t>
            </a:r>
            <a:r>
              <a:rPr lang="ru-RU" dirty="0" smtClean="0"/>
              <a:t>на </a:t>
            </a:r>
            <a:r>
              <a:rPr lang="ru-RU" sz="3600" b="1" dirty="0" smtClean="0">
                <a:solidFill>
                  <a:schemeClr val="accent1"/>
                </a:solidFill>
              </a:rPr>
              <a:t>10,100, 1000 и т. д</a:t>
            </a:r>
            <a:r>
              <a:rPr lang="ru-RU" dirty="0" smtClean="0">
                <a:solidFill>
                  <a:schemeClr val="accent1"/>
                </a:solidFill>
              </a:rPr>
              <a:t>.  </a:t>
            </a:r>
            <a:r>
              <a:rPr lang="ru-RU" dirty="0" smtClean="0"/>
              <a:t>  запятая сдвигается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00364" y="1643050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вправо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428868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столько знаков, сколько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2428868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нолей.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350043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</a:t>
            </a:r>
            <a:r>
              <a:rPr lang="ru-RU" sz="2800" dirty="0" smtClean="0">
                <a:solidFill>
                  <a:srgbClr val="FF0000"/>
                </a:solidFill>
              </a:rPr>
              <a:t> делении  </a:t>
            </a:r>
            <a:r>
              <a:rPr lang="ru-RU" dirty="0" smtClean="0"/>
              <a:t>на </a:t>
            </a:r>
            <a:r>
              <a:rPr lang="ru-RU" sz="3600" b="1" dirty="0" smtClean="0">
                <a:solidFill>
                  <a:schemeClr val="accent1"/>
                </a:solidFill>
              </a:rPr>
              <a:t>10,100, 1000 и т. д</a:t>
            </a:r>
            <a:r>
              <a:rPr lang="ru-RU" dirty="0" smtClean="0">
                <a:solidFill>
                  <a:schemeClr val="accent1"/>
                </a:solidFill>
              </a:rPr>
              <a:t>.  </a:t>
            </a:r>
            <a:r>
              <a:rPr lang="ru-RU" dirty="0" smtClean="0"/>
              <a:t>  запятая сдвигается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4071942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влево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4857760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столько знаков, сколько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00628" y="485776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нолей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071546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</a:t>
            </a:r>
            <a:r>
              <a:rPr lang="ru-RU" sz="2800" dirty="0" smtClean="0">
                <a:solidFill>
                  <a:srgbClr val="FF0000"/>
                </a:solidFill>
              </a:rPr>
              <a:t> умножении  </a:t>
            </a:r>
            <a:r>
              <a:rPr lang="ru-RU" dirty="0" smtClean="0"/>
              <a:t>на </a:t>
            </a:r>
            <a:r>
              <a:rPr lang="ru-RU" sz="3600" b="1" dirty="0" smtClean="0">
                <a:solidFill>
                  <a:schemeClr val="accent1"/>
                </a:solidFill>
              </a:rPr>
              <a:t>0,1; 0,01; 0,001 и т. д</a:t>
            </a:r>
            <a:r>
              <a:rPr lang="ru-RU" dirty="0" smtClean="0">
                <a:solidFill>
                  <a:schemeClr val="accent1"/>
                </a:solidFill>
              </a:rPr>
              <a:t>.  </a:t>
            </a:r>
            <a:r>
              <a:rPr lang="ru-RU" dirty="0" smtClean="0"/>
              <a:t>  запятая сдвигается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00364" y="1643050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влево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428868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столько знаков, сколько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2428868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Знаков после запятой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350043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</a:t>
            </a:r>
            <a:r>
              <a:rPr lang="ru-RU" sz="2800" dirty="0" smtClean="0">
                <a:solidFill>
                  <a:srgbClr val="FF0000"/>
                </a:solidFill>
              </a:rPr>
              <a:t> делении  </a:t>
            </a:r>
            <a:r>
              <a:rPr lang="ru-RU" dirty="0" smtClean="0"/>
              <a:t>на </a:t>
            </a:r>
            <a:r>
              <a:rPr lang="ru-RU" sz="3600" b="1" dirty="0" smtClean="0">
                <a:solidFill>
                  <a:schemeClr val="accent1"/>
                </a:solidFill>
              </a:rPr>
              <a:t>0,1; 0,01; 0,001 и т. д</a:t>
            </a:r>
            <a:r>
              <a:rPr lang="ru-RU" dirty="0" smtClean="0">
                <a:solidFill>
                  <a:schemeClr val="accent1"/>
                </a:solidFill>
              </a:rPr>
              <a:t>.  </a:t>
            </a:r>
            <a:r>
              <a:rPr lang="ru-RU" dirty="0" smtClean="0"/>
              <a:t>  запятая сдвигается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4071942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вправо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4857760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столько знаков, сколько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4857760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Знаков после запятой.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5" y="785788"/>
          <a:ext cx="8715434" cy="5715047"/>
        </p:xfrm>
        <a:graphic>
          <a:graphicData uri="http://schemas.openxmlformats.org/drawingml/2006/table">
            <a:tbl>
              <a:tblPr/>
              <a:tblGrid>
                <a:gridCol w="499917"/>
                <a:gridCol w="1642197"/>
                <a:gridCol w="1314664"/>
                <a:gridCol w="1314664"/>
                <a:gridCol w="1314664"/>
                <a:gridCol w="1314664"/>
                <a:gridCol w="1314664"/>
              </a:tblGrid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2,35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12,123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3,4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1000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12,34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123,4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3,2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0,0001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2,35:10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12,123:100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3,4:1000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12,34:0,1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123,4:0,01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3,2:0,0001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1443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Карточка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skerville Old Face" pitchFamily="18" charset="0"/>
                <a:ea typeface="Times New Roman" pitchFamily="18" charset="0"/>
                <a:cs typeface="Times New Roman" pitchFamily="18" charset="0"/>
              </a:rPr>
              <a:t> 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skerville Old Face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7" y="785793"/>
          <a:ext cx="8572563" cy="5715047"/>
        </p:xfrm>
        <a:graphic>
          <a:graphicData uri="http://schemas.openxmlformats.org/drawingml/2006/table">
            <a:tbl>
              <a:tblPr/>
              <a:tblGrid>
                <a:gridCol w="500067"/>
                <a:gridCol w="1606931"/>
                <a:gridCol w="1293113"/>
                <a:gridCol w="1293113"/>
                <a:gridCol w="1293113"/>
                <a:gridCol w="1293113"/>
                <a:gridCol w="1293113"/>
              </a:tblGrid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0,5</a:t>
                      </a:r>
                      <a:r>
                        <a:rPr lang="ru-RU" sz="2000" b="1" baseline="300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12,35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0,123</a:t>
                      </a:r>
                      <a:r>
                        <a:rPr lang="ru-RU" sz="2000" b="1" baseline="300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12,34:0,1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123,4:0,01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3,2:0,0001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12,345:10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1,56:1000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0,4:100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12,34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123,4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3,2</a:t>
                      </a:r>
                      <a:r>
                        <a:rPr lang="ru-RU" sz="20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0,0001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14290"/>
            <a:ext cx="13301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Карточка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skerville Old Fac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skerville Old Face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786058"/>
          <a:ext cx="8286809" cy="3357582"/>
        </p:xfrm>
        <a:graphic>
          <a:graphicData uri="http://schemas.openxmlformats.org/drawingml/2006/table">
            <a:tbl>
              <a:tblPr/>
              <a:tblGrid>
                <a:gridCol w="475331"/>
                <a:gridCol w="1561433"/>
                <a:gridCol w="1250009"/>
                <a:gridCol w="1250009"/>
                <a:gridCol w="1250009"/>
                <a:gridCol w="1250009"/>
                <a:gridCol w="1250009"/>
              </a:tblGrid>
              <a:tr h="559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Гр. №5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3,15</a:t>
                      </a:r>
                      <a:r>
                        <a:rPr lang="ru-RU" sz="18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100:0,01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2,35</a:t>
                      </a:r>
                      <a:r>
                        <a:rPr lang="ru-RU" sz="18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8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0,001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0,12:1000:0,1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1,4:0,1</a:t>
                      </a:r>
                      <a:r>
                        <a:rPr lang="ru-RU" sz="18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3,4:0,01</a:t>
                      </a:r>
                      <a:r>
                        <a:rPr lang="ru-RU" sz="1800" b="1" baseline="30000" dirty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0,1</a:t>
                      </a: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Карточка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skerville Old Fac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skerville Old Face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множение и деление на разр еденицу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умножение и деление на разр еденицу</Template>
  <TotalTime>3</TotalTime>
  <Words>231</Words>
  <PresentationFormat>Экран (4:3)</PresentationFormat>
  <Paragraphs>101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умножение и деление на разр еденицу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Administrator</dc:creator>
  <cp:lastModifiedBy>Administrator</cp:lastModifiedBy>
  <cp:revision>1</cp:revision>
  <dcterms:created xsi:type="dcterms:W3CDTF">2008-03-19T10:24:29Z</dcterms:created>
  <dcterms:modified xsi:type="dcterms:W3CDTF">2008-03-19T10:27:40Z</dcterms:modified>
</cp:coreProperties>
</file>